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8" r:id="rId1"/>
  </p:sldMasterIdLst>
  <p:notesMasterIdLst>
    <p:notesMasterId r:id="rId20"/>
  </p:notesMasterIdLst>
  <p:sldIdLst>
    <p:sldId id="256" r:id="rId2"/>
    <p:sldId id="305" r:id="rId3"/>
    <p:sldId id="306" r:id="rId4"/>
    <p:sldId id="258" r:id="rId5"/>
    <p:sldId id="259" r:id="rId6"/>
    <p:sldId id="307" r:id="rId7"/>
    <p:sldId id="261" r:id="rId8"/>
    <p:sldId id="308" r:id="rId9"/>
    <p:sldId id="309" r:id="rId10"/>
    <p:sldId id="310" r:id="rId11"/>
    <p:sldId id="311" r:id="rId12"/>
    <p:sldId id="313" r:id="rId13"/>
    <p:sldId id="314" r:id="rId14"/>
    <p:sldId id="312" r:id="rId15"/>
    <p:sldId id="315" r:id="rId16"/>
    <p:sldId id="262" r:id="rId17"/>
    <p:sldId id="317" r:id="rId18"/>
    <p:sldId id="316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BFD32EB-E8E2-47EF-A287-2DA987F26648}">
  <a:tblStyle styleId="{5BFD32EB-E8E2-47EF-A287-2DA987F2664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4" d="100"/>
          <a:sy n="134" d="100"/>
        </p:scale>
        <p:origin x="64" y="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media/image5.jp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68ca7ef4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68ca7ef4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768bdccc6f_2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768bdccc6f_2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ed9256fe6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ed9256fe6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5201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161ca7da6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161ca7da6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06710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370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dd46dd1d67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dd46dd1d67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346075" y="130450"/>
            <a:ext cx="4889100" cy="4889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11" name="Google Shape;11;p2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87125" y="1670213"/>
            <a:ext cx="5897400" cy="13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087125" y="2997488"/>
            <a:ext cx="58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28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sp>
          <p:nvSpPr>
            <p:cNvPr id="269" name="Google Shape;269;p28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70;p28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cxnSp>
            <p:nvCxnSpPr>
              <p:cNvPr id="271" name="Google Shape;271;p28"/>
              <p:cNvCxnSpPr/>
              <p:nvPr/>
            </p:nvCxnSpPr>
            <p:spPr>
              <a:xfrm rot="10800000">
                <a:off x="232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28"/>
              <p:cNvCxnSpPr/>
              <p:nvPr/>
            </p:nvCxnSpPr>
            <p:spPr>
              <a:xfrm rot="10800000">
                <a:off x="8911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/>
          <p:nvPr/>
        </p:nvSpPr>
        <p:spPr>
          <a:xfrm>
            <a:off x="8141975" y="-88657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29"/>
          <p:cNvGrpSpPr/>
          <p:nvPr/>
        </p:nvGrpSpPr>
        <p:grpSpPr>
          <a:xfrm>
            <a:off x="232200" y="232800"/>
            <a:ext cx="9045000" cy="4975500"/>
            <a:chOff x="232200" y="232800"/>
            <a:chExt cx="9045000" cy="4975500"/>
          </a:xfrm>
        </p:grpSpPr>
        <p:sp>
          <p:nvSpPr>
            <p:cNvPr id="276" name="Google Shape;276;p29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7" name="Google Shape;277;p29"/>
            <p:cNvCxnSpPr/>
            <p:nvPr/>
          </p:nvCxnSpPr>
          <p:spPr>
            <a:xfrm>
              <a:off x="8911200" y="232800"/>
              <a:ext cx="366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29"/>
            <p:cNvCxnSpPr/>
            <p:nvPr/>
          </p:nvCxnSpPr>
          <p:spPr>
            <a:xfrm>
              <a:off x="232200" y="4917300"/>
              <a:ext cx="1200" cy="291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6433725" y="0"/>
            <a:ext cx="5143500" cy="514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713225" y="-62550"/>
            <a:ext cx="7717800" cy="5210100"/>
            <a:chOff x="713225" y="-62550"/>
            <a:chExt cx="7717800" cy="5210100"/>
          </a:xfrm>
        </p:grpSpPr>
        <p:sp>
          <p:nvSpPr>
            <p:cNvPr id="19" name="Google Shape;19;p3"/>
            <p:cNvSpPr/>
            <p:nvPr/>
          </p:nvSpPr>
          <p:spPr>
            <a:xfrm>
              <a:off x="713225" y="533550"/>
              <a:ext cx="77178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" name="Google Shape;20;p3"/>
            <p:cNvCxnSpPr/>
            <p:nvPr/>
          </p:nvCxnSpPr>
          <p:spPr>
            <a:xfrm rot="10800000">
              <a:off x="713225" y="-62550"/>
              <a:ext cx="0" cy="596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3"/>
            <p:cNvCxnSpPr/>
            <p:nvPr/>
          </p:nvCxnSpPr>
          <p:spPr>
            <a:xfrm>
              <a:off x="8430775" y="4608450"/>
              <a:ext cx="0" cy="539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216475" y="197715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533550"/>
            <a:ext cx="824400" cy="705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1216475" y="2730750"/>
            <a:ext cx="50676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-77100" y="232800"/>
            <a:ext cx="8988300" cy="4964300"/>
            <a:chOff x="-77100" y="232800"/>
            <a:chExt cx="8988300" cy="4964300"/>
          </a:xfrm>
        </p:grpSpPr>
        <p:sp>
          <p:nvSpPr>
            <p:cNvPr id="36" name="Google Shape;36;p5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7" name="Google Shape;37;p5"/>
            <p:cNvCxnSpPr/>
            <p:nvPr/>
          </p:nvCxnSpPr>
          <p:spPr>
            <a:xfrm rot="10800000">
              <a:off x="-77100" y="232800"/>
              <a:ext cx="30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5"/>
            <p:cNvCxnSpPr/>
            <p:nvPr/>
          </p:nvCxnSpPr>
          <p:spPr>
            <a:xfrm rot="10800000">
              <a:off x="8911200" y="4890500"/>
              <a:ext cx="0" cy="306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4651268" y="1736553"/>
            <a:ext cx="37728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720000" y="1736553"/>
            <a:ext cx="37728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3"/>
          </p:nvPr>
        </p:nvSpPr>
        <p:spPr>
          <a:xfrm>
            <a:off x="720000" y="1451250"/>
            <a:ext cx="3772800" cy="3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4"/>
          </p:nvPr>
        </p:nvSpPr>
        <p:spPr>
          <a:xfrm>
            <a:off x="4651268" y="1451250"/>
            <a:ext cx="3772800" cy="36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9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 Black"/>
              <a:buNone/>
              <a:defRPr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8240650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232200" y="-49400"/>
            <a:ext cx="8679000" cy="5250800"/>
            <a:chOff x="232200" y="-49400"/>
            <a:chExt cx="8679000" cy="5250800"/>
          </a:xfrm>
        </p:grpSpPr>
        <p:grpSp>
          <p:nvGrpSpPr>
            <p:cNvPr id="47" name="Google Shape;47;p6"/>
            <p:cNvGrpSpPr/>
            <p:nvPr/>
          </p:nvGrpSpPr>
          <p:grpSpPr>
            <a:xfrm>
              <a:off x="232200" y="-49400"/>
              <a:ext cx="8679000" cy="5250800"/>
              <a:chOff x="232200" y="-49400"/>
              <a:chExt cx="8679000" cy="5250800"/>
            </a:xfrm>
          </p:grpSpPr>
          <p:sp>
            <p:nvSpPr>
              <p:cNvPr id="48" name="Google Shape;48;p6"/>
              <p:cNvSpPr/>
              <p:nvPr/>
            </p:nvSpPr>
            <p:spPr>
              <a:xfrm>
                <a:off x="232200" y="232800"/>
                <a:ext cx="8679000" cy="46845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9" name="Google Shape;49;p6"/>
              <p:cNvCxnSpPr/>
              <p:nvPr/>
            </p:nvCxnSpPr>
            <p:spPr>
              <a:xfrm rot="10800000">
                <a:off x="8911200" y="-494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" name="Google Shape;50;p6"/>
              <p:cNvCxnSpPr/>
              <p:nvPr/>
            </p:nvCxnSpPr>
            <p:spPr>
              <a:xfrm rot="10800000">
                <a:off x="232200" y="4917300"/>
                <a:ext cx="0" cy="284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1" name="Google Shape;51;p6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>
            <a:off x="-2613450" y="-126025"/>
            <a:ext cx="5402100" cy="540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9"/>
          <p:cNvGrpSpPr/>
          <p:nvPr/>
        </p:nvGrpSpPr>
        <p:grpSpPr>
          <a:xfrm>
            <a:off x="727425" y="-49275"/>
            <a:ext cx="7703400" cy="5243325"/>
            <a:chOff x="727425" y="-49275"/>
            <a:chExt cx="7703400" cy="5243325"/>
          </a:xfrm>
        </p:grpSpPr>
        <p:sp>
          <p:nvSpPr>
            <p:cNvPr id="71" name="Google Shape;71;p9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" name="Google Shape;72;p9"/>
            <p:cNvCxnSpPr/>
            <p:nvPr/>
          </p:nvCxnSpPr>
          <p:spPr>
            <a:xfrm rot="10800000">
              <a:off x="727425" y="-49275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9"/>
            <p:cNvCxnSpPr/>
            <p:nvPr/>
          </p:nvCxnSpPr>
          <p:spPr>
            <a:xfrm rot="10800000">
              <a:off x="8430775" y="4608450"/>
              <a:ext cx="0" cy="585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3496850" y="1021763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3496850" y="3117038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-3422975" y="0"/>
            <a:ext cx="5143500" cy="514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11"/>
          <p:cNvGrpSpPr/>
          <p:nvPr/>
        </p:nvGrpSpPr>
        <p:grpSpPr>
          <a:xfrm>
            <a:off x="727425" y="-382650"/>
            <a:ext cx="7703400" cy="5907300"/>
            <a:chOff x="727425" y="-382650"/>
            <a:chExt cx="7703400" cy="5907300"/>
          </a:xfrm>
        </p:grpSpPr>
        <p:sp>
          <p:nvSpPr>
            <p:cNvPr id="82" name="Google Shape;82;p11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3" name="Google Shape;83;p11"/>
            <p:cNvCxnSpPr/>
            <p:nvPr/>
          </p:nvCxnSpPr>
          <p:spPr>
            <a:xfrm>
              <a:off x="727425" y="4608450"/>
              <a:ext cx="0" cy="91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11"/>
            <p:cNvCxnSpPr/>
            <p:nvPr/>
          </p:nvCxnSpPr>
          <p:spPr>
            <a:xfrm>
              <a:off x="8430775" y="-382650"/>
              <a:ext cx="0" cy="9162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5" name="Google Shape;85;p11"/>
          <p:cNvSpPr txBox="1">
            <a:spLocks noGrp="1"/>
          </p:cNvSpPr>
          <p:nvPr>
            <p:ph type="title" hasCustomPrompt="1"/>
          </p:nvPr>
        </p:nvSpPr>
        <p:spPr>
          <a:xfrm>
            <a:off x="2603050" y="1856113"/>
            <a:ext cx="5827800" cy="1024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49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6" name="Google Shape;86;p11"/>
          <p:cNvSpPr txBox="1">
            <a:spLocks noGrp="1"/>
          </p:cNvSpPr>
          <p:nvPr>
            <p:ph type="subTitle" idx="1"/>
          </p:nvPr>
        </p:nvSpPr>
        <p:spPr>
          <a:xfrm>
            <a:off x="2603050" y="2880588"/>
            <a:ext cx="58278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/>
          <p:nvPr/>
        </p:nvSpPr>
        <p:spPr>
          <a:xfrm>
            <a:off x="-941925" y="4204325"/>
            <a:ext cx="1861500" cy="1861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13"/>
          <p:cNvGrpSpPr/>
          <p:nvPr/>
        </p:nvGrpSpPr>
        <p:grpSpPr>
          <a:xfrm>
            <a:off x="-19050" y="232800"/>
            <a:ext cx="9189150" cy="4684500"/>
            <a:chOff x="-19050" y="232800"/>
            <a:chExt cx="9189150" cy="4684500"/>
          </a:xfrm>
        </p:grpSpPr>
        <p:sp>
          <p:nvSpPr>
            <p:cNvPr id="91" name="Google Shape;91;p13"/>
            <p:cNvSpPr/>
            <p:nvPr/>
          </p:nvSpPr>
          <p:spPr>
            <a:xfrm>
              <a:off x="232200" y="232800"/>
              <a:ext cx="8679000" cy="46845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2" name="Google Shape;92;p13"/>
            <p:cNvCxnSpPr/>
            <p:nvPr/>
          </p:nvCxnSpPr>
          <p:spPr>
            <a:xfrm rot="10800000">
              <a:off x="-19050" y="2328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" name="Google Shape;93;p13"/>
            <p:cNvCxnSpPr/>
            <p:nvPr/>
          </p:nvCxnSpPr>
          <p:spPr>
            <a:xfrm rot="10800000">
              <a:off x="8911200" y="4917300"/>
              <a:ext cx="258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6632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"/>
          </p:nvPr>
        </p:nvSpPr>
        <p:spPr>
          <a:xfrm>
            <a:off x="788675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"/>
          </p:nvPr>
        </p:nvSpPr>
        <p:spPr>
          <a:xfrm>
            <a:off x="788675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3"/>
          </p:nvPr>
        </p:nvSpPr>
        <p:spPr>
          <a:xfrm>
            <a:off x="3418500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4"/>
          </p:nvPr>
        </p:nvSpPr>
        <p:spPr>
          <a:xfrm>
            <a:off x="3418500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5" hasCustomPrompt="1"/>
          </p:nvPr>
        </p:nvSpPr>
        <p:spPr>
          <a:xfrm>
            <a:off x="9195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6" hasCustomPrompt="1"/>
          </p:nvPr>
        </p:nvSpPr>
        <p:spPr>
          <a:xfrm>
            <a:off x="3509050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7" hasCustomPrompt="1"/>
          </p:nvPr>
        </p:nvSpPr>
        <p:spPr>
          <a:xfrm>
            <a:off x="9195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8" hasCustomPrompt="1"/>
          </p:nvPr>
        </p:nvSpPr>
        <p:spPr>
          <a:xfrm>
            <a:off x="35282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9"/>
          </p:nvPr>
        </p:nvSpPr>
        <p:spPr>
          <a:xfrm>
            <a:off x="6048325" y="3772552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3"/>
          </p:nvPr>
        </p:nvSpPr>
        <p:spPr>
          <a:xfrm>
            <a:off x="6048325" y="21058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4" hasCustomPrompt="1"/>
          </p:nvPr>
        </p:nvSpPr>
        <p:spPr>
          <a:xfrm>
            <a:off x="6136975" y="2977575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5" hasCustomPrompt="1"/>
          </p:nvPr>
        </p:nvSpPr>
        <p:spPr>
          <a:xfrm>
            <a:off x="6136975" y="1319650"/>
            <a:ext cx="365700" cy="365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6"/>
          </p:nvPr>
        </p:nvSpPr>
        <p:spPr>
          <a:xfrm>
            <a:off x="788675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7"/>
          </p:nvPr>
        </p:nvSpPr>
        <p:spPr>
          <a:xfrm>
            <a:off x="788675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8"/>
          </p:nvPr>
        </p:nvSpPr>
        <p:spPr>
          <a:xfrm>
            <a:off x="3418500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9"/>
          </p:nvPr>
        </p:nvSpPr>
        <p:spPr>
          <a:xfrm>
            <a:off x="3418500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20"/>
          </p:nvPr>
        </p:nvSpPr>
        <p:spPr>
          <a:xfrm>
            <a:off x="6048325" y="3503023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21"/>
          </p:nvPr>
        </p:nvSpPr>
        <p:spPr>
          <a:xfrm>
            <a:off x="6048325" y="1848775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1800"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Black"/>
              <a:buNone/>
              <a:defRPr sz="2400"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/>
          <p:nvPr/>
        </p:nvSpPr>
        <p:spPr>
          <a:xfrm>
            <a:off x="-2125550" y="3018625"/>
            <a:ext cx="4243200" cy="4243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" name="Google Shape;115;p14"/>
          <p:cNvGrpSpPr/>
          <p:nvPr/>
        </p:nvGrpSpPr>
        <p:grpSpPr>
          <a:xfrm>
            <a:off x="727425" y="-29250"/>
            <a:ext cx="8550550" cy="4637825"/>
            <a:chOff x="727425" y="-29250"/>
            <a:chExt cx="8550550" cy="4637825"/>
          </a:xfrm>
        </p:grpSpPr>
        <p:sp>
          <p:nvSpPr>
            <p:cNvPr id="116" name="Google Shape;116;p14"/>
            <p:cNvSpPr/>
            <p:nvPr/>
          </p:nvSpPr>
          <p:spPr>
            <a:xfrm>
              <a:off x="727425" y="533550"/>
              <a:ext cx="7703400" cy="40749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7" name="Google Shape;117;p14"/>
            <p:cNvCxnSpPr/>
            <p:nvPr/>
          </p:nvCxnSpPr>
          <p:spPr>
            <a:xfrm rot="10800000">
              <a:off x="727425" y="-29250"/>
              <a:ext cx="0" cy="562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14"/>
            <p:cNvCxnSpPr/>
            <p:nvPr/>
          </p:nvCxnSpPr>
          <p:spPr>
            <a:xfrm>
              <a:off x="8430775" y="4608575"/>
              <a:ext cx="847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9" name="Google Shape;119;p14"/>
          <p:cNvSpPr txBox="1">
            <a:spLocks noGrp="1"/>
          </p:cNvSpPr>
          <p:nvPr>
            <p:ph type="title"/>
          </p:nvPr>
        </p:nvSpPr>
        <p:spPr>
          <a:xfrm>
            <a:off x="2212125" y="2464650"/>
            <a:ext cx="59139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1"/>
          </p:nvPr>
        </p:nvSpPr>
        <p:spPr>
          <a:xfrm>
            <a:off x="2212125" y="838350"/>
            <a:ext cx="5913900" cy="16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5" r:id="rId5"/>
    <p:sldLayoutId id="2147483657" r:id="rId6"/>
    <p:sldLayoutId id="2147483658" r:id="rId7"/>
    <p:sldLayoutId id="2147483659" r:id="rId8"/>
    <p:sldLayoutId id="2147483660" r:id="rId9"/>
    <p:sldLayoutId id="2147483674" r:id="rId10"/>
    <p:sldLayoutId id="2147483675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inyurl.com/the-heroes-journey-feedback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the-heroes-journey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ctrTitle"/>
          </p:nvPr>
        </p:nvSpPr>
        <p:spPr>
          <a:xfrm>
            <a:off x="1087125" y="1670212"/>
            <a:ext cx="5137463" cy="1906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BÁO CÁO SẢN PHẨM GAME CUỐI KHÓA GEN 2</a:t>
            </a:r>
            <a:endParaRPr dirty="0"/>
          </a:p>
        </p:txBody>
      </p:sp>
      <p:sp>
        <p:nvSpPr>
          <p:cNvPr id="4" name="Google Shape;290;p33"/>
          <p:cNvSpPr txBox="1">
            <a:spLocks/>
          </p:cNvSpPr>
          <p:nvPr/>
        </p:nvSpPr>
        <p:spPr>
          <a:xfrm>
            <a:off x="1615763" y="606713"/>
            <a:ext cx="5897400" cy="653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None/>
              <a:defRPr sz="14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None/>
              <a:defRPr sz="18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pPr marL="0" indent="0" algn="ctr"/>
            <a:r>
              <a:rPr lang="en-US" dirty="0"/>
              <a:t>CLB </a:t>
            </a:r>
            <a:r>
              <a:rPr lang="en-US" dirty="0" err="1"/>
              <a:t>GamApp</a:t>
            </a:r>
            <a:r>
              <a:rPr lang="en-US" dirty="0"/>
              <a:t> </a:t>
            </a:r>
            <a:r>
              <a:rPr lang="en-US" dirty="0" smtClean="0"/>
              <a:t>Studios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Khoa</a:t>
            </a:r>
            <a:r>
              <a:rPr lang="en-US" dirty="0" smtClean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nghệ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 smtClean="0"/>
              <a:t>mềm</a:t>
            </a:r>
            <a:endParaRPr lang="en-US" dirty="0" smtClean="0"/>
          </a:p>
          <a:p>
            <a:pPr marL="0" indent="0" algn="ctr"/>
            <a:r>
              <a:rPr lang="en-US" dirty="0" err="1" smtClean="0"/>
              <a:t>Đại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Nghệ</a:t>
            </a:r>
            <a:r>
              <a:rPr lang="en-US" dirty="0" smtClean="0"/>
              <a:t> </a:t>
            </a:r>
            <a:r>
              <a:rPr lang="en-US" dirty="0" err="1" smtClean="0"/>
              <a:t>Thông</a:t>
            </a:r>
            <a:r>
              <a:rPr lang="en-US" dirty="0" smtClean="0"/>
              <a:t> Tin </a:t>
            </a:r>
            <a:r>
              <a:rPr lang="en-US" dirty="0"/>
              <a:t>- ĐHQG TP.HCM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KHÓ KHĂN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720000" y="1736553"/>
            <a:ext cx="7704000" cy="27363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r>
              <a:rPr lang="en-US" dirty="0"/>
              <a:t>qua Behavior T</a:t>
            </a:r>
            <a:r>
              <a:rPr lang="en-US" dirty="0" smtClean="0"/>
              <a:t>ree (BT), </a:t>
            </a:r>
            <a:r>
              <a:rPr lang="en-US" dirty="0"/>
              <a:t>Finite state machine (FSM</a:t>
            </a:r>
            <a:r>
              <a:rPr lang="en-US" dirty="0" smtClean="0"/>
              <a:t>), </a:t>
            </a:r>
            <a:r>
              <a:rPr lang="en-US" dirty="0" err="1" smtClean="0"/>
              <a:t>nhưng</a:t>
            </a:r>
            <a:r>
              <a:rPr lang="en-US" dirty="0" smtClean="0"/>
              <a:t> </a:t>
            </a:r>
            <a:r>
              <a:rPr lang="en-US" dirty="0" err="1" smtClean="0"/>
              <a:t>khá</a:t>
            </a:r>
            <a:r>
              <a:rPr lang="en-US" dirty="0" smtClean="0"/>
              <a:t> </a:t>
            </a:r>
            <a:r>
              <a:rPr lang="en-US" dirty="0" err="1" smtClean="0"/>
              <a:t>khó</a:t>
            </a:r>
            <a:r>
              <a:rPr lang="en-US" dirty="0" smtClean="0"/>
              <a:t> </a:t>
            </a:r>
            <a:r>
              <a:rPr lang="en-US" dirty="0" err="1" smtClean="0"/>
              <a:t>cài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(</a:t>
            </a:r>
            <a:r>
              <a:rPr lang="en-US" dirty="0"/>
              <a:t>Behavior tree</a:t>
            </a:r>
            <a:r>
              <a:rPr lang="en-US" dirty="0" smtClean="0"/>
              <a:t>) </a:t>
            </a:r>
            <a:r>
              <a:rPr lang="en-US" dirty="0" err="1" smtClean="0"/>
              <a:t>bằng</a:t>
            </a:r>
            <a:r>
              <a:rPr lang="en-US" dirty="0" smtClean="0"/>
              <a:t> code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chưa</a:t>
            </a:r>
            <a:r>
              <a:rPr lang="en-US" dirty="0" smtClean="0"/>
              <a:t> </a:t>
            </a:r>
            <a:r>
              <a:rPr lang="en-US" dirty="0" err="1" smtClean="0"/>
              <a:t>thật</a:t>
            </a:r>
            <a:r>
              <a:rPr lang="en-US" dirty="0" smtClean="0"/>
              <a:t> </a:t>
            </a:r>
            <a:r>
              <a:rPr lang="en-US" dirty="0" err="1" smtClean="0"/>
              <a:t>sự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r>
              <a:rPr lang="en-US" dirty="0" err="1"/>
              <a:t>rõ</a:t>
            </a:r>
            <a:r>
              <a:rPr lang="en-US" dirty="0"/>
              <a:t> 2 AI Behavior </a:t>
            </a:r>
            <a:r>
              <a:rPr lang="en-US" dirty="0" smtClean="0"/>
              <a:t>Framework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nên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dẫn</a:t>
            </a:r>
            <a:r>
              <a:rPr lang="en-US" dirty="0" smtClean="0"/>
              <a:t> </a:t>
            </a:r>
            <a:r>
              <a:rPr lang="en-US" dirty="0" err="1" smtClean="0"/>
              <a:t>đến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enemy </a:t>
            </a:r>
            <a:r>
              <a:rPr lang="en-US" dirty="0" err="1" smtClean="0"/>
              <a:t>hoạt</a:t>
            </a:r>
            <a:r>
              <a:rPr lang="en-US" dirty="0" smtClean="0"/>
              <a:t> </a:t>
            </a:r>
            <a:r>
              <a:rPr lang="en-US" dirty="0" err="1" smtClean="0"/>
              <a:t>động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theo</a:t>
            </a:r>
            <a:r>
              <a:rPr lang="en-US" dirty="0" smtClean="0"/>
              <a:t> </a:t>
            </a:r>
            <a:r>
              <a:rPr lang="en-US" dirty="0" err="1" smtClean="0"/>
              <a:t>mong</a:t>
            </a:r>
            <a:r>
              <a:rPr lang="en-US" dirty="0" smtClean="0"/>
              <a:t> </a:t>
            </a:r>
            <a:r>
              <a:rPr lang="en-US" dirty="0" err="1" smtClean="0"/>
              <a:t>muốn</a:t>
            </a:r>
            <a:r>
              <a:rPr lang="en-US" dirty="0" smtClean="0"/>
              <a:t>.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tiến</a:t>
            </a:r>
            <a:r>
              <a:rPr lang="en-US" dirty="0" smtClean="0"/>
              <a:t> </a:t>
            </a:r>
            <a:r>
              <a:rPr lang="en-US" dirty="0" err="1" smtClean="0"/>
              <a:t>độ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sản</a:t>
            </a:r>
            <a:r>
              <a:rPr lang="en-US" dirty="0" smtClean="0"/>
              <a:t> </a:t>
            </a:r>
            <a:r>
              <a:rPr lang="en-US" dirty="0" err="1" smtClean="0"/>
              <a:t>phẩm</a:t>
            </a:r>
            <a:r>
              <a:rPr lang="en-US" dirty="0" smtClean="0"/>
              <a:t>,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quyết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check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kiện</a:t>
            </a:r>
            <a:r>
              <a:rPr lang="en-US" dirty="0" smtClean="0"/>
              <a:t> if… else.</a:t>
            </a:r>
          </a:p>
          <a:p>
            <a:pPr>
              <a:lnSpc>
                <a:spcPct val="150000"/>
              </a:lnSpc>
            </a:pP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gặp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lỗi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mong</a:t>
            </a:r>
            <a:r>
              <a:rPr lang="en-US" dirty="0" smtClean="0"/>
              <a:t> </a:t>
            </a:r>
            <a:r>
              <a:rPr lang="en-US" dirty="0" err="1" smtClean="0"/>
              <a:t>muốn</a:t>
            </a:r>
            <a:r>
              <a:rPr lang="en-US" dirty="0" smtClean="0"/>
              <a:t>,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sửa</a:t>
            </a:r>
            <a:r>
              <a:rPr lang="en-US" dirty="0" smtClean="0"/>
              <a:t> </a:t>
            </a:r>
            <a:r>
              <a:rPr lang="en-US" dirty="0" err="1" smtClean="0"/>
              <a:t>lỗi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enemy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hoạt</a:t>
            </a:r>
            <a:r>
              <a:rPr lang="en-US" dirty="0" smtClean="0"/>
              <a:t> </a:t>
            </a:r>
            <a:r>
              <a:rPr lang="en-US" dirty="0" err="1" smtClean="0"/>
              <a:t>động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20000" y="1451250"/>
            <a:ext cx="7704000" cy="361500"/>
          </a:xfrm>
        </p:spPr>
        <p:txBody>
          <a:bodyPr/>
          <a:lstStyle/>
          <a:p>
            <a:pPr marL="596900" indent="-457200">
              <a:buSzPct val="100000"/>
              <a:buFont typeface="+mj-lt"/>
              <a:buAutoNum type="arabicPeriod" startAt="2"/>
            </a:pPr>
            <a:r>
              <a:rPr lang="en-US" dirty="0" err="1" smtClean="0"/>
              <a:t>Enemies’s</a:t>
            </a:r>
            <a:r>
              <a:rPr lang="en-US" dirty="0" smtClean="0"/>
              <a:t> behaviors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319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KHÓ KHĂN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720000" y="1736553"/>
            <a:ext cx="7704000" cy="27363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vi-VN" dirty="0"/>
              <a:t>Đã thử tính năng khi người chơi/enemy trúng đòn thì sẽ bị đẩy lùi lại phía sau, nhưng dù đã chỉnh số liệu xuống thật nhỏ nhưng lực đẩy vẫn quá mạnh</a:t>
            </a:r>
            <a:r>
              <a:rPr lang="vi-VN" dirty="0" smtClean="0"/>
              <a:t>.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vi-VN" dirty="0"/>
              <a:t>Chưa khắc phục được nên </a:t>
            </a:r>
            <a:r>
              <a:rPr lang="vi-VN" dirty="0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tại</a:t>
            </a:r>
            <a:r>
              <a:rPr lang="vi-VN" dirty="0" smtClean="0"/>
              <a:t> </a:t>
            </a:r>
            <a:r>
              <a:rPr lang="vi-VN" dirty="0"/>
              <a:t>tạm thời bỏ đi tính năng này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20000" y="1451250"/>
            <a:ext cx="7704000" cy="361500"/>
          </a:xfrm>
        </p:spPr>
        <p:txBody>
          <a:bodyPr/>
          <a:lstStyle/>
          <a:p>
            <a:pPr marL="596900" indent="-457200">
              <a:buSzPct val="100000"/>
              <a:buFont typeface="+mj-lt"/>
              <a:buAutoNum type="arabicPeriod" startAt="3"/>
            </a:pPr>
            <a:r>
              <a:rPr lang="en-US" dirty="0" err="1" smtClean="0"/>
              <a:t>Lực</a:t>
            </a:r>
            <a:r>
              <a:rPr lang="en-US" dirty="0" smtClean="0"/>
              <a:t> </a:t>
            </a:r>
            <a:r>
              <a:rPr lang="en-US" dirty="0" err="1" smtClean="0"/>
              <a:t>đẩy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bị</a:t>
            </a:r>
            <a:r>
              <a:rPr lang="en-US" dirty="0" smtClean="0"/>
              <a:t> </a:t>
            </a:r>
            <a:r>
              <a:rPr lang="en-US" dirty="0" err="1" smtClean="0"/>
              <a:t>tấn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58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KHÓ KHĂN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720000" y="1736553"/>
            <a:ext cx="7704000" cy="141622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quá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build file APK,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gặp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lỗi</a:t>
            </a:r>
            <a:r>
              <a:rPr lang="en-US" dirty="0" smtClean="0"/>
              <a:t>:</a:t>
            </a:r>
          </a:p>
          <a:p>
            <a:pPr lvl="1" algn="l">
              <a:lnSpc>
                <a:spcPct val="150000"/>
              </a:lnSpc>
            </a:pPr>
            <a:r>
              <a:rPr lang="en-US" sz="1400" dirty="0"/>
              <a:t>N</a:t>
            </a:r>
            <a:r>
              <a:rPr lang="en-US" sz="1400" dirty="0" smtClean="0"/>
              <a:t>on-ASCII </a:t>
            </a:r>
            <a:r>
              <a:rPr lang="en-US" sz="1400" dirty="0"/>
              <a:t>character in project </a:t>
            </a:r>
            <a:r>
              <a:rPr lang="en-US" sz="1400" dirty="0" smtClean="0"/>
              <a:t>path. </a:t>
            </a:r>
            <a:r>
              <a:rPr lang="en-US" sz="1400" dirty="0" err="1" smtClean="0"/>
              <a:t>Khắc</a:t>
            </a:r>
            <a:r>
              <a:rPr lang="en-US" sz="1400" dirty="0" smtClean="0"/>
              <a:t> </a:t>
            </a:r>
            <a:r>
              <a:rPr lang="en-US" sz="1400" dirty="0" err="1" smtClean="0"/>
              <a:t>phục</a:t>
            </a:r>
            <a:r>
              <a:rPr lang="en-US" sz="1400" dirty="0" smtClean="0"/>
              <a:t>: </a:t>
            </a:r>
            <a:r>
              <a:rPr lang="en-US" sz="1400" dirty="0" err="1"/>
              <a:t>đổi</a:t>
            </a:r>
            <a:r>
              <a:rPr lang="en-US" sz="1400" dirty="0"/>
              <a:t> </a:t>
            </a:r>
            <a:r>
              <a:rPr lang="en-US" sz="1400" dirty="0" err="1"/>
              <a:t>tên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folder </a:t>
            </a:r>
            <a:r>
              <a:rPr lang="en-US" sz="1400" dirty="0" smtClean="0"/>
              <a:t>cha.</a:t>
            </a:r>
          </a:p>
          <a:p>
            <a:pPr lvl="1" algn="l">
              <a:lnSpc>
                <a:spcPct val="150000"/>
              </a:lnSpc>
            </a:pPr>
            <a:r>
              <a:rPr lang="en-US" sz="1400" dirty="0"/>
              <a:t>WARNING</a:t>
            </a:r>
            <a:r>
              <a:rPr lang="en-US" sz="1400" dirty="0" smtClean="0"/>
              <a:t>: We </a:t>
            </a:r>
            <a:r>
              <a:rPr lang="en-US" sz="1400" dirty="0"/>
              <a:t>recommend using a newer Android </a:t>
            </a:r>
            <a:r>
              <a:rPr lang="en-US" sz="1400" dirty="0" err="1"/>
              <a:t>Gradle</a:t>
            </a:r>
            <a:r>
              <a:rPr lang="en-US" sz="1400" dirty="0"/>
              <a:t> plugin to use </a:t>
            </a:r>
            <a:r>
              <a:rPr lang="en-US" sz="1400" dirty="0" err="1"/>
              <a:t>compileSdk</a:t>
            </a:r>
            <a:r>
              <a:rPr lang="en-US" sz="1400" dirty="0"/>
              <a:t> = </a:t>
            </a:r>
            <a:r>
              <a:rPr lang="en-US" sz="1400" dirty="0" smtClean="0"/>
              <a:t>33. </a:t>
            </a:r>
            <a:r>
              <a:rPr lang="en-US" sz="1400" dirty="0" err="1" smtClean="0"/>
              <a:t>Khắc</a:t>
            </a:r>
            <a:r>
              <a:rPr lang="en-US" sz="1400" dirty="0" smtClean="0"/>
              <a:t> </a:t>
            </a:r>
            <a:r>
              <a:rPr lang="en-US" sz="1400" dirty="0" err="1" smtClean="0"/>
              <a:t>phục</a:t>
            </a:r>
            <a:r>
              <a:rPr lang="en-US" sz="1400" dirty="0" smtClean="0"/>
              <a:t>:</a:t>
            </a:r>
            <a:endParaRPr lang="en-US" sz="1400" dirty="0"/>
          </a:p>
          <a:p>
            <a:pPr marL="13970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20000" y="1451250"/>
            <a:ext cx="7704000" cy="361500"/>
          </a:xfrm>
        </p:spPr>
        <p:txBody>
          <a:bodyPr/>
          <a:lstStyle/>
          <a:p>
            <a:pPr marL="596900" indent="-457200">
              <a:buSzPct val="100000"/>
              <a:buFont typeface="+mj-lt"/>
              <a:buAutoNum type="arabicPeriod" startAt="4"/>
            </a:pPr>
            <a:r>
              <a:rPr lang="en-US" dirty="0" smtClean="0"/>
              <a:t>Build file APK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409" y="3152775"/>
            <a:ext cx="6853182" cy="170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717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KHÓ KHĂN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0" y="2141362"/>
            <a:ext cx="7694958" cy="1171575"/>
          </a:xfrm>
          <a:prstGeom prst="rect">
            <a:avLst/>
          </a:prstGeom>
        </p:spPr>
      </p:pic>
      <p:sp>
        <p:nvSpPr>
          <p:cNvPr id="8" name="Google Shape;330;p36"/>
          <p:cNvSpPr txBox="1">
            <a:spLocks noGrp="1"/>
          </p:cNvSpPr>
          <p:nvPr>
            <p:ph type="subTitle" idx="1"/>
          </p:nvPr>
        </p:nvSpPr>
        <p:spPr>
          <a:xfrm>
            <a:off x="634275" y="3362187"/>
            <a:ext cx="1121912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 smtClean="0"/>
              <a:t>Khắc</a:t>
            </a:r>
            <a:r>
              <a:rPr lang="en-US" dirty="0" smtClean="0"/>
              <a:t> </a:t>
            </a:r>
            <a:r>
              <a:rPr lang="en-US" dirty="0" err="1" smtClean="0"/>
              <a:t>phục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10" name="Google Shape;330;p36"/>
          <p:cNvSpPr txBox="1">
            <a:spLocks noGrp="1"/>
          </p:cNvSpPr>
          <p:nvPr>
            <p:ph type="subTitle" idx="1"/>
          </p:nvPr>
        </p:nvSpPr>
        <p:spPr>
          <a:xfrm>
            <a:off x="720000" y="1705762"/>
            <a:ext cx="7694958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Probably the SDK is read-only: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" r="1347" b="12972"/>
          <a:stretch/>
        </p:blipFill>
        <p:spPr>
          <a:xfrm>
            <a:off x="1841912" y="3362187"/>
            <a:ext cx="6171325" cy="1519376"/>
          </a:xfrm>
          <a:prstGeom prst="rect">
            <a:avLst/>
          </a:prstGeom>
        </p:spPr>
      </p:pic>
      <p:sp>
        <p:nvSpPr>
          <p:cNvPr id="12" name="Subtitle 4"/>
          <p:cNvSpPr>
            <a:spLocks noGrp="1"/>
          </p:cNvSpPr>
          <p:nvPr>
            <p:ph type="subTitle" idx="3"/>
          </p:nvPr>
        </p:nvSpPr>
        <p:spPr>
          <a:xfrm>
            <a:off x="720000" y="1451250"/>
            <a:ext cx="7704000" cy="361500"/>
          </a:xfrm>
        </p:spPr>
        <p:txBody>
          <a:bodyPr/>
          <a:lstStyle/>
          <a:p>
            <a:pPr marL="596900" indent="-457200">
              <a:buSzPct val="100000"/>
              <a:buFont typeface="+mj-lt"/>
              <a:buAutoNum type="arabicPeriod" startAt="4"/>
            </a:pPr>
            <a:r>
              <a:rPr lang="en-US" dirty="0" smtClean="0"/>
              <a:t>Build file APK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>
            <a:spLocks noGrp="1"/>
          </p:cNvSpPr>
          <p:nvPr>
            <p:ph type="title"/>
          </p:nvPr>
        </p:nvSpPr>
        <p:spPr>
          <a:xfrm>
            <a:off x="1216475" y="197715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PHÁT TRIỂN</a:t>
            </a:r>
            <a:endParaRPr lang="en-US" dirty="0"/>
          </a:p>
        </p:txBody>
      </p:sp>
      <p:sp>
        <p:nvSpPr>
          <p:cNvPr id="330" name="Google Shape;330;p36"/>
          <p:cNvSpPr txBox="1">
            <a:spLocks noGrp="1"/>
          </p:cNvSpPr>
          <p:nvPr>
            <p:ph type="subTitle" idx="1"/>
          </p:nvPr>
        </p:nvSpPr>
        <p:spPr>
          <a:xfrm>
            <a:off x="1216475" y="2730750"/>
            <a:ext cx="50676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/>
              <a:t>Các cải thiện và tính năng trong tương lai</a:t>
            </a:r>
          </a:p>
        </p:txBody>
      </p:sp>
      <p:sp>
        <p:nvSpPr>
          <p:cNvPr id="331" name="Google Shape;331;p36"/>
          <p:cNvSpPr txBox="1">
            <a:spLocks noGrp="1"/>
          </p:cNvSpPr>
          <p:nvPr>
            <p:ph type="title" idx="2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5847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PHÁT TRIỂN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8675" y="2105874"/>
            <a:ext cx="2305500" cy="804013"/>
          </a:xfr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lnSpc>
                <a:spcPct val="100000"/>
              </a:lnSpc>
              <a:buSzPts val="1200"/>
            </a:pPr>
            <a:r>
              <a:rPr lang="en-US" sz="1300" dirty="0"/>
              <a:t>Enemy </a:t>
            </a:r>
            <a:r>
              <a:rPr lang="en-US" sz="1300" dirty="0" err="1"/>
              <a:t>chết</a:t>
            </a:r>
            <a:r>
              <a:rPr lang="en-US" sz="1300" dirty="0"/>
              <a:t> </a:t>
            </a:r>
            <a:r>
              <a:rPr lang="en-US" sz="1300" dirty="0" err="1"/>
              <a:t>thì</a:t>
            </a:r>
            <a:r>
              <a:rPr lang="en-US" sz="1300" dirty="0"/>
              <a:t> </a:t>
            </a:r>
            <a:r>
              <a:rPr lang="en-US" sz="1300" dirty="0" err="1" smtClean="0"/>
              <a:t>rơi</a:t>
            </a:r>
            <a:r>
              <a:rPr lang="en-US" sz="1300" dirty="0" smtClean="0"/>
              <a:t> </a:t>
            </a:r>
            <a:r>
              <a:rPr lang="en-US" sz="1300" dirty="0" err="1"/>
              <a:t>điểm</a:t>
            </a:r>
            <a:r>
              <a:rPr lang="en-US" sz="1300" dirty="0"/>
              <a:t> </a:t>
            </a:r>
            <a:r>
              <a:rPr lang="en-US" sz="1300" dirty="0" err="1"/>
              <a:t>để</a:t>
            </a:r>
            <a:r>
              <a:rPr lang="en-US" sz="1300" dirty="0"/>
              <a:t> </a:t>
            </a:r>
            <a:r>
              <a:rPr lang="en-US" sz="1300" dirty="0" err="1"/>
              <a:t>tăng</a:t>
            </a:r>
            <a:r>
              <a:rPr lang="en-US" sz="1300" dirty="0"/>
              <a:t> </a:t>
            </a:r>
            <a:r>
              <a:rPr lang="en-US" sz="1300" dirty="0" err="1"/>
              <a:t>sức</a:t>
            </a:r>
            <a:r>
              <a:rPr lang="en-US" sz="1300" dirty="0"/>
              <a:t> </a:t>
            </a:r>
            <a:r>
              <a:rPr lang="en-US" sz="1300" dirty="0" err="1"/>
              <a:t>mạnh</a:t>
            </a:r>
            <a:r>
              <a:rPr lang="en-US" sz="1300" dirty="0"/>
              <a:t> </a:t>
            </a:r>
            <a:r>
              <a:rPr lang="en-US" sz="1300" dirty="0" err="1"/>
              <a:t>cho</a:t>
            </a:r>
            <a:r>
              <a:rPr lang="en-US" sz="1300" dirty="0"/>
              <a:t> </a:t>
            </a:r>
            <a:r>
              <a:rPr lang="en-US" sz="1300" dirty="0" smtClean="0"/>
              <a:t>player.</a:t>
            </a:r>
            <a:endParaRPr lang="en-US" sz="13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788675" y="3772552"/>
            <a:ext cx="2305500" cy="780398"/>
          </a:xfr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lnSpc>
                <a:spcPct val="100000"/>
              </a:lnSpc>
              <a:buSzPts val="1200"/>
            </a:pPr>
            <a:r>
              <a:rPr lang="en-US" sz="1300" dirty="0" err="1" smtClean="0"/>
              <a:t>Nút</a:t>
            </a:r>
            <a:r>
              <a:rPr lang="en-US" sz="1300" dirty="0" smtClean="0"/>
              <a:t> </a:t>
            </a:r>
            <a:r>
              <a:rPr lang="en-US" sz="1300" dirty="0" err="1" smtClean="0"/>
              <a:t>hiển</a:t>
            </a:r>
            <a:r>
              <a:rPr lang="en-US" sz="1300" dirty="0" smtClean="0"/>
              <a:t> </a:t>
            </a:r>
            <a:r>
              <a:rPr lang="en-US" sz="1300" dirty="0" err="1" smtClean="0"/>
              <a:t>thị</a:t>
            </a:r>
            <a:r>
              <a:rPr lang="en-US" sz="1300" dirty="0" smtClean="0"/>
              <a:t> task </a:t>
            </a:r>
            <a:r>
              <a:rPr lang="en-US" sz="1300" dirty="0" err="1" smtClean="0"/>
              <a:t>cần</a:t>
            </a:r>
            <a:r>
              <a:rPr lang="en-US" sz="1300" dirty="0" smtClean="0"/>
              <a:t> </a:t>
            </a:r>
            <a:r>
              <a:rPr lang="en-US" sz="1300" dirty="0" err="1" smtClean="0"/>
              <a:t>làm</a:t>
            </a:r>
            <a:r>
              <a:rPr lang="en-US" sz="1300" dirty="0" smtClean="0"/>
              <a:t> </a:t>
            </a:r>
            <a:r>
              <a:rPr lang="en-US" sz="1300" dirty="0" err="1" smtClean="0"/>
              <a:t>cho</a:t>
            </a:r>
            <a:r>
              <a:rPr lang="en-US" sz="1300" dirty="0" smtClean="0"/>
              <a:t> </a:t>
            </a:r>
            <a:r>
              <a:rPr lang="en-US" sz="1300" dirty="0" err="1" smtClean="0"/>
              <a:t>những</a:t>
            </a:r>
            <a:r>
              <a:rPr lang="en-US" sz="1300" dirty="0" smtClean="0"/>
              <a:t> </a:t>
            </a:r>
            <a:r>
              <a:rPr lang="en-US" sz="1300" dirty="0" err="1" smtClean="0"/>
              <a:t>người</a:t>
            </a:r>
            <a:r>
              <a:rPr lang="en-US" sz="1300" dirty="0" smtClean="0"/>
              <a:t> skip dialogue.</a:t>
            </a:r>
            <a:endParaRPr lang="en-US" sz="13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n-US" sz="1300" dirty="0" err="1" smtClean="0"/>
              <a:t>Bổ</a:t>
            </a:r>
            <a:r>
              <a:rPr lang="en-US" sz="1300" dirty="0" smtClean="0"/>
              <a:t> sung </a:t>
            </a:r>
            <a:r>
              <a:rPr lang="en-US" sz="1300" dirty="0" err="1" smtClean="0"/>
              <a:t>lại</a:t>
            </a:r>
            <a:r>
              <a:rPr lang="en-US" sz="1300" dirty="0" smtClean="0"/>
              <a:t> </a:t>
            </a:r>
            <a:r>
              <a:rPr lang="en-US" sz="1300" dirty="0" err="1" smtClean="0"/>
              <a:t>tính</a:t>
            </a:r>
            <a:r>
              <a:rPr lang="en-US" sz="1300" dirty="0"/>
              <a:t> </a:t>
            </a:r>
            <a:r>
              <a:rPr lang="en-US" sz="1300" dirty="0" err="1" smtClean="0"/>
              <a:t>năng</a:t>
            </a:r>
            <a:r>
              <a:rPr lang="en-US" sz="1300" dirty="0" smtClean="0"/>
              <a:t>.</a:t>
            </a:r>
            <a:endParaRPr lang="en-US" sz="13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4"/>
          </p:nvPr>
        </p:nvSpPr>
        <p:spPr>
          <a:xfrm>
            <a:off x="3418500" y="2105874"/>
            <a:ext cx="2305500" cy="746863"/>
          </a:xfr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lnSpc>
                <a:spcPct val="100000"/>
              </a:lnSpc>
              <a:buSzPts val="1200"/>
            </a:pPr>
            <a:r>
              <a:rPr lang="en-US" sz="1300" dirty="0" err="1"/>
              <a:t>Bổ</a:t>
            </a:r>
            <a:r>
              <a:rPr lang="en-US" sz="1300" dirty="0"/>
              <a:t> sung </a:t>
            </a:r>
            <a:r>
              <a:rPr lang="en-US" sz="1300" dirty="0" err="1" smtClean="0"/>
              <a:t>thêm</a:t>
            </a:r>
            <a:r>
              <a:rPr lang="en-US" sz="1300" dirty="0" smtClean="0"/>
              <a:t> </a:t>
            </a:r>
            <a:r>
              <a:rPr lang="en-US" sz="1300" dirty="0" err="1"/>
              <a:t>loại</a:t>
            </a:r>
            <a:r>
              <a:rPr lang="en-US" sz="1300" dirty="0"/>
              <a:t> enemy </a:t>
            </a:r>
            <a:r>
              <a:rPr lang="en-US" sz="1300" dirty="0" err="1"/>
              <a:t>và</a:t>
            </a:r>
            <a:r>
              <a:rPr lang="en-US" sz="1300" dirty="0"/>
              <a:t> </a:t>
            </a:r>
            <a:r>
              <a:rPr lang="en-US" sz="1300" dirty="0" err="1" smtClean="0"/>
              <a:t>thay</a:t>
            </a:r>
            <a:r>
              <a:rPr lang="en-US" sz="1300" dirty="0" smtClean="0"/>
              <a:t> </a:t>
            </a:r>
            <a:r>
              <a:rPr lang="en-US" sz="1300" dirty="0" err="1"/>
              <a:t>đổi</a:t>
            </a:r>
            <a:r>
              <a:rPr lang="en-US" sz="1300" dirty="0" smtClean="0"/>
              <a:t> code </a:t>
            </a:r>
            <a:r>
              <a:rPr lang="en-US" sz="1300" dirty="0" err="1" smtClean="0"/>
              <a:t>hiện</a:t>
            </a:r>
            <a:r>
              <a:rPr lang="en-US" sz="1300" dirty="0" smtClean="0"/>
              <a:t> </a:t>
            </a:r>
            <a:r>
              <a:rPr lang="en-US" sz="1300" dirty="0" err="1" smtClean="0"/>
              <a:t>tại</a:t>
            </a:r>
            <a:r>
              <a:rPr lang="en-US" sz="1300" dirty="0" smtClean="0"/>
              <a:t> </a:t>
            </a:r>
            <a:r>
              <a:rPr lang="en-US" sz="1300" dirty="0" err="1" smtClean="0"/>
              <a:t>thành</a:t>
            </a:r>
            <a:r>
              <a:rPr lang="en-US" sz="1300" dirty="0" smtClean="0"/>
              <a:t> </a:t>
            </a:r>
            <a:r>
              <a:rPr lang="en-US" sz="1300" dirty="0" err="1" smtClean="0"/>
              <a:t>các</a:t>
            </a:r>
            <a:r>
              <a:rPr lang="en-US" sz="1300" dirty="0" smtClean="0"/>
              <a:t> framework </a:t>
            </a:r>
            <a:r>
              <a:rPr lang="en-US" sz="1300" dirty="0" err="1"/>
              <a:t>khác</a:t>
            </a:r>
            <a:r>
              <a:rPr lang="en-US" sz="1300" dirty="0"/>
              <a:t>.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idx="5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 idx="7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9"/>
          </p:nvPr>
        </p:nvSpPr>
        <p:spPr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lnSpc>
                <a:spcPct val="100000"/>
              </a:lnSpc>
              <a:buSzPts val="1200"/>
            </a:pPr>
            <a:r>
              <a:rPr lang="en-US" sz="1300" dirty="0"/>
              <a:t>L</a:t>
            </a:r>
            <a:r>
              <a:rPr lang="en-US" sz="1300" dirty="0" smtClean="0"/>
              <a:t>edge detection.</a:t>
            </a:r>
            <a:endParaRPr lang="en-US" sz="1300" dirty="0"/>
          </a:p>
        </p:txBody>
      </p:sp>
      <p:sp>
        <p:nvSpPr>
          <p:cNvPr id="12" name="Subtitle 11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sz="1300" dirty="0" err="1"/>
              <a:t>Mở</a:t>
            </a:r>
            <a:r>
              <a:rPr lang="en-US" sz="1300" dirty="0"/>
              <a:t> </a:t>
            </a:r>
            <a:r>
              <a:rPr lang="en-US" sz="1300" dirty="0" err="1"/>
              <a:t>rộng</a:t>
            </a:r>
            <a:r>
              <a:rPr lang="en-US" sz="1300" dirty="0"/>
              <a:t> </a:t>
            </a:r>
            <a:r>
              <a:rPr lang="en-US" sz="1300" dirty="0" err="1"/>
              <a:t>một</a:t>
            </a:r>
            <a:r>
              <a:rPr lang="en-US" sz="1300" dirty="0"/>
              <a:t> </a:t>
            </a:r>
            <a:r>
              <a:rPr lang="en-US" sz="1300" dirty="0" err="1"/>
              <a:t>số</a:t>
            </a:r>
            <a:r>
              <a:rPr lang="en-US" sz="1300" dirty="0"/>
              <a:t> </a:t>
            </a:r>
            <a:r>
              <a:rPr lang="en-US" sz="1300" dirty="0" err="1"/>
              <a:t>khu</a:t>
            </a:r>
            <a:r>
              <a:rPr lang="en-US" sz="1300" dirty="0"/>
              <a:t> </a:t>
            </a:r>
            <a:r>
              <a:rPr lang="en-US" sz="1300" dirty="0" err="1"/>
              <a:t>vực</a:t>
            </a:r>
            <a:r>
              <a:rPr lang="en-US" sz="1300" dirty="0"/>
              <a:t>.</a:t>
            </a:r>
          </a:p>
          <a:p>
            <a:r>
              <a:rPr lang="en-US" sz="1300" dirty="0" err="1" smtClean="0"/>
              <a:t>Hiện</a:t>
            </a:r>
            <a:r>
              <a:rPr lang="en-US" sz="1300" dirty="0" smtClean="0"/>
              <a:t> </a:t>
            </a:r>
            <a:r>
              <a:rPr lang="en-US" sz="1300" dirty="0" err="1"/>
              <a:t>vị</a:t>
            </a:r>
            <a:r>
              <a:rPr lang="en-US" sz="1300" dirty="0"/>
              <a:t> </a:t>
            </a:r>
            <a:r>
              <a:rPr lang="en-US" sz="1300" dirty="0" err="1"/>
              <a:t>trí</a:t>
            </a:r>
            <a:r>
              <a:rPr lang="en-US" sz="1300" dirty="0"/>
              <a:t> </a:t>
            </a:r>
            <a:r>
              <a:rPr lang="en-US" sz="1300" dirty="0" smtClean="0"/>
              <a:t>player </a:t>
            </a:r>
            <a:r>
              <a:rPr lang="en-US" sz="1300" dirty="0" err="1" smtClean="0"/>
              <a:t>trên</a:t>
            </a:r>
            <a:r>
              <a:rPr lang="en-US" sz="1300" dirty="0" smtClean="0"/>
              <a:t> map.</a:t>
            </a:r>
            <a:endParaRPr lang="en-US" sz="1300" dirty="0"/>
          </a:p>
        </p:txBody>
      </p:sp>
      <p:sp>
        <p:nvSpPr>
          <p:cNvPr id="13" name="Title 12"/>
          <p:cNvSpPr>
            <a:spLocks noGrp="1"/>
          </p:cNvSpPr>
          <p:nvPr>
            <p:ph type="title" idx="14"/>
          </p:nvPr>
        </p:nvSpPr>
        <p:spPr/>
        <p:txBody>
          <a:bodyPr/>
          <a:lstStyle/>
          <a:p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5" name="Subtitle 14"/>
          <p:cNvSpPr>
            <a:spLocks noGrp="1"/>
          </p:cNvSpPr>
          <p:nvPr>
            <p:ph type="subTitle" idx="16"/>
          </p:nvPr>
        </p:nvSpPr>
        <p:spPr/>
        <p:txBody>
          <a:bodyPr/>
          <a:lstStyle/>
          <a:p>
            <a:r>
              <a:rPr lang="en-US" sz="1500" dirty="0" err="1" smtClean="0"/>
              <a:t>Tăng</a:t>
            </a:r>
            <a:r>
              <a:rPr lang="en-US" sz="1500" dirty="0" smtClean="0"/>
              <a:t> </a:t>
            </a:r>
            <a:r>
              <a:rPr lang="en-US" sz="1500" dirty="0" err="1" smtClean="0"/>
              <a:t>tiến</a:t>
            </a:r>
            <a:r>
              <a:rPr lang="en-US" sz="1500" dirty="0" smtClean="0"/>
              <a:t> </a:t>
            </a:r>
            <a:r>
              <a:rPr lang="en-US" sz="1500" dirty="0" err="1" smtClean="0"/>
              <a:t>sức</a:t>
            </a:r>
            <a:r>
              <a:rPr lang="en-US" sz="1500" dirty="0" smtClean="0"/>
              <a:t> </a:t>
            </a:r>
            <a:r>
              <a:rPr lang="en-US" sz="1500" dirty="0" err="1" smtClean="0"/>
              <a:t>mạnh</a:t>
            </a:r>
            <a:endParaRPr lang="en-US" sz="1500" dirty="0"/>
          </a:p>
        </p:txBody>
      </p:sp>
      <p:sp>
        <p:nvSpPr>
          <p:cNvPr id="16" name="Subtitle 15"/>
          <p:cNvSpPr>
            <a:spLocks noGrp="1"/>
          </p:cNvSpPr>
          <p:nvPr>
            <p:ph type="subTitle" idx="17"/>
          </p:nvPr>
        </p:nvSpPr>
        <p:spPr/>
        <p:txBody>
          <a:bodyPr/>
          <a:lstStyle/>
          <a:p>
            <a:r>
              <a:rPr lang="en-US" sz="1500" dirty="0" err="1" smtClean="0"/>
              <a:t>Hiển</a:t>
            </a:r>
            <a:r>
              <a:rPr lang="en-US" sz="1500" dirty="0" smtClean="0"/>
              <a:t> </a:t>
            </a:r>
            <a:r>
              <a:rPr lang="en-US" sz="1500" dirty="0" err="1" smtClean="0"/>
              <a:t>thị</a:t>
            </a:r>
            <a:r>
              <a:rPr lang="en-US" sz="1500" dirty="0" smtClean="0"/>
              <a:t> task</a:t>
            </a:r>
            <a:endParaRPr lang="en-US" sz="1500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8"/>
          </p:nvPr>
        </p:nvSpPr>
        <p:spPr/>
        <p:txBody>
          <a:bodyPr/>
          <a:lstStyle/>
          <a:p>
            <a:r>
              <a:rPr lang="en-US" sz="1500" dirty="0" err="1" smtClean="0"/>
              <a:t>Lực</a:t>
            </a:r>
            <a:r>
              <a:rPr lang="en-US" sz="1500" dirty="0" smtClean="0"/>
              <a:t> </a:t>
            </a:r>
            <a:r>
              <a:rPr lang="en-US" sz="1500" dirty="0" err="1" smtClean="0"/>
              <a:t>đẩy</a:t>
            </a:r>
            <a:r>
              <a:rPr lang="en-US" sz="1500" dirty="0" smtClean="0"/>
              <a:t> </a:t>
            </a:r>
            <a:r>
              <a:rPr lang="en-US" sz="1500" dirty="0" err="1" smtClean="0"/>
              <a:t>khi</a:t>
            </a:r>
            <a:r>
              <a:rPr lang="en-US" sz="1500" dirty="0" smtClean="0"/>
              <a:t> </a:t>
            </a:r>
            <a:r>
              <a:rPr lang="en-US" sz="1500" dirty="0" err="1" smtClean="0"/>
              <a:t>bị</a:t>
            </a:r>
            <a:r>
              <a:rPr lang="en-US" sz="1500" dirty="0" smtClean="0"/>
              <a:t> </a:t>
            </a:r>
            <a:r>
              <a:rPr lang="en-US" sz="1500" dirty="0" err="1" smtClean="0"/>
              <a:t>tấn</a:t>
            </a:r>
            <a:r>
              <a:rPr lang="en-US" sz="1500" dirty="0" smtClean="0"/>
              <a:t> </a:t>
            </a:r>
            <a:r>
              <a:rPr lang="en-US" sz="1500" dirty="0" err="1" smtClean="0"/>
              <a:t>công</a:t>
            </a:r>
            <a:endParaRPr lang="en-US" sz="1500" dirty="0"/>
          </a:p>
        </p:txBody>
      </p:sp>
      <p:sp>
        <p:nvSpPr>
          <p:cNvPr id="18" name="Subtitle 17"/>
          <p:cNvSpPr>
            <a:spLocks noGrp="1"/>
          </p:cNvSpPr>
          <p:nvPr>
            <p:ph type="subTitle" idx="19"/>
          </p:nvPr>
        </p:nvSpPr>
        <p:spPr/>
        <p:txBody>
          <a:bodyPr/>
          <a:lstStyle/>
          <a:p>
            <a:r>
              <a:rPr lang="en-US" sz="1500" dirty="0"/>
              <a:t>E</a:t>
            </a:r>
            <a:r>
              <a:rPr lang="en-US" sz="1500" dirty="0" smtClean="0"/>
              <a:t>nemy</a:t>
            </a:r>
            <a:endParaRPr lang="en-US" sz="1500" dirty="0"/>
          </a:p>
        </p:txBody>
      </p:sp>
      <p:sp>
        <p:nvSpPr>
          <p:cNvPr id="19" name="Subtitle 18"/>
          <p:cNvSpPr>
            <a:spLocks noGrp="1"/>
          </p:cNvSpPr>
          <p:nvPr>
            <p:ph type="subTitle" idx="20"/>
          </p:nvPr>
        </p:nvSpPr>
        <p:spPr/>
        <p:txBody>
          <a:bodyPr/>
          <a:lstStyle/>
          <a:p>
            <a:r>
              <a:rPr lang="en-US" sz="1500" dirty="0" smtClean="0"/>
              <a:t>Camera</a:t>
            </a:r>
            <a:endParaRPr lang="en-US" sz="1500" dirty="0"/>
          </a:p>
        </p:txBody>
      </p:sp>
      <p:sp>
        <p:nvSpPr>
          <p:cNvPr id="20" name="Subtitle 19"/>
          <p:cNvSpPr>
            <a:spLocks noGrp="1"/>
          </p:cNvSpPr>
          <p:nvPr>
            <p:ph type="subTitle" idx="21"/>
          </p:nvPr>
        </p:nvSpPr>
        <p:spPr/>
        <p:txBody>
          <a:bodyPr/>
          <a:lstStyle/>
          <a:p>
            <a:r>
              <a:rPr lang="en-US" sz="1500" dirty="0"/>
              <a:t>M</a:t>
            </a:r>
            <a:r>
              <a:rPr lang="en-US" sz="1500" dirty="0" smtClean="0"/>
              <a:t>ap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435570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HỎI VÀ ĐÁP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QR </a:t>
            </a:r>
            <a:r>
              <a:rPr lang="en-US" dirty="0" smtClean="0"/>
              <a:t>VÀ LINK ĐẾN FORM FEEDBACK</a:t>
            </a:r>
            <a:endParaRPr lang="en-US" dirty="0"/>
          </a:p>
        </p:txBody>
      </p:sp>
      <p:sp>
        <p:nvSpPr>
          <p:cNvPr id="9" name="Google Shape;330;p36"/>
          <p:cNvSpPr txBox="1">
            <a:spLocks noGrp="1"/>
          </p:cNvSpPr>
          <p:nvPr>
            <p:ph type="subTitle" idx="1"/>
          </p:nvPr>
        </p:nvSpPr>
        <p:spPr>
          <a:xfrm>
            <a:off x="516731" y="4175264"/>
            <a:ext cx="8110538" cy="6920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sz="3000" dirty="0">
                <a:hlinkClick r:id="rId2"/>
              </a:rPr>
              <a:t>http://tinyurl.com/the-heroes-journey-feedback</a:t>
            </a:r>
            <a:endParaRPr sz="3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043" y="1117737"/>
            <a:ext cx="3109913" cy="310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81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0750" y="1347788"/>
            <a:ext cx="5067600" cy="2299837"/>
          </a:xfrm>
        </p:spPr>
        <p:txBody>
          <a:bodyPr/>
          <a:lstStyle/>
          <a:p>
            <a:r>
              <a:rPr lang="en-US" dirty="0" smtClean="0"/>
              <a:t>CẢM ƠN MỌI NGƯỜI VÌ ĐÃ LẮNG NGHE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114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8762" y="1316562"/>
            <a:ext cx="4533038" cy="1564750"/>
          </a:xfrm>
        </p:spPr>
        <p:txBody>
          <a:bodyPr/>
          <a:lstStyle/>
          <a:p>
            <a:pPr algn="ctr"/>
            <a:r>
              <a:rPr lang="en-US" sz="4500" dirty="0" smtClean="0"/>
              <a:t>THE HEROES’ JOURNEY</a:t>
            </a:r>
            <a:endParaRPr lang="en-US" sz="45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458187" y="2995612"/>
            <a:ext cx="6114188" cy="476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gtree Black"/>
              <a:buNone/>
              <a:defRPr sz="28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3000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pPr algn="ctr"/>
            <a:r>
              <a:rPr lang="en-US" sz="2500" dirty="0" err="1" smtClean="0"/>
              <a:t>Huỳnh</a:t>
            </a:r>
            <a:r>
              <a:rPr lang="en-US" sz="2500" dirty="0" smtClean="0"/>
              <a:t> </a:t>
            </a:r>
            <a:r>
              <a:rPr lang="en-US" sz="2500" dirty="0" err="1" smtClean="0"/>
              <a:t>Trần</a:t>
            </a:r>
            <a:r>
              <a:rPr lang="en-US" sz="2500" dirty="0" smtClean="0"/>
              <a:t> </a:t>
            </a:r>
            <a:r>
              <a:rPr lang="en-US" sz="2500" dirty="0" err="1" smtClean="0"/>
              <a:t>Khánh</a:t>
            </a:r>
            <a:r>
              <a:rPr lang="en-US" sz="2500" dirty="0" smtClean="0"/>
              <a:t> </a:t>
            </a:r>
            <a:r>
              <a:rPr lang="en-US" sz="2500" dirty="0" err="1" smtClean="0"/>
              <a:t>Quỳnh</a:t>
            </a:r>
            <a:r>
              <a:rPr lang="en-US" sz="2500" dirty="0" smtClean="0"/>
              <a:t> – KTPM2022.3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615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QR </a:t>
            </a:r>
            <a:r>
              <a:rPr lang="en-US" dirty="0" smtClean="0"/>
              <a:t>VÀ LINK ĐẾN FILE </a:t>
            </a:r>
            <a:r>
              <a:rPr lang="en-US" dirty="0"/>
              <a:t>APK (ANDROID)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831" y="1203463"/>
            <a:ext cx="2700338" cy="2700338"/>
          </a:xfrm>
          <a:prstGeom prst="rect">
            <a:avLst/>
          </a:prstGeom>
        </p:spPr>
      </p:pic>
      <p:sp>
        <p:nvSpPr>
          <p:cNvPr id="9" name="Google Shape;330;p36"/>
          <p:cNvSpPr txBox="1">
            <a:spLocks noGrp="1"/>
          </p:cNvSpPr>
          <p:nvPr>
            <p:ph type="subTitle" idx="1"/>
          </p:nvPr>
        </p:nvSpPr>
        <p:spPr>
          <a:xfrm>
            <a:off x="1443037" y="4089539"/>
            <a:ext cx="6315076" cy="6920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sz="3000" dirty="0">
                <a:hlinkClick r:id="rId3"/>
              </a:rPr>
              <a:t>http://tinyurl.com/the-heroes-journey</a:t>
            </a: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1597107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6" name="Google Shape;306;p35"/>
          <p:cNvCxnSpPr>
            <a:stCxn id="307" idx="3"/>
          </p:cNvCxnSpPr>
          <p:nvPr/>
        </p:nvCxnSpPr>
        <p:spPr>
          <a:xfrm>
            <a:off x="942375" y="2145437"/>
            <a:ext cx="8009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8" name="Google Shape;308;p35"/>
          <p:cNvSpPr txBox="1">
            <a:spLocks noGrp="1"/>
          </p:cNvSpPr>
          <p:nvPr>
            <p:ph type="title"/>
          </p:nvPr>
        </p:nvSpPr>
        <p:spPr>
          <a:xfrm>
            <a:off x="6632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NỘI DUNG</a:t>
            </a:r>
            <a:endParaRPr dirty="0"/>
          </a:p>
        </p:txBody>
      </p:sp>
      <p:sp>
        <p:nvSpPr>
          <p:cNvPr id="310" name="Google Shape;310;p35"/>
          <p:cNvSpPr txBox="1">
            <a:spLocks noGrp="1"/>
          </p:cNvSpPr>
          <p:nvPr>
            <p:ph type="subTitle" idx="1"/>
          </p:nvPr>
        </p:nvSpPr>
        <p:spPr>
          <a:xfrm>
            <a:off x="445775" y="2748811"/>
            <a:ext cx="2305500" cy="707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Thể loại và mục tiêu của game</a:t>
            </a:r>
            <a:endParaRPr dirty="0"/>
          </a:p>
        </p:txBody>
      </p:sp>
      <p:sp>
        <p:nvSpPr>
          <p:cNvPr id="312" name="Google Shape;312;p35"/>
          <p:cNvSpPr txBox="1">
            <a:spLocks noGrp="1"/>
          </p:cNvSpPr>
          <p:nvPr>
            <p:ph type="subTitle" idx="4"/>
          </p:nvPr>
        </p:nvSpPr>
        <p:spPr>
          <a:xfrm>
            <a:off x="3075600" y="2748811"/>
            <a:ext cx="2305500" cy="707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Các khó khăn trong quá trình phát triển</a:t>
            </a:r>
            <a:endParaRPr dirty="0"/>
          </a:p>
        </p:txBody>
      </p:sp>
      <p:sp>
        <p:nvSpPr>
          <p:cNvPr id="307" name="Google Shape;307;p35"/>
          <p:cNvSpPr txBox="1">
            <a:spLocks noGrp="1"/>
          </p:cNvSpPr>
          <p:nvPr>
            <p:ph type="title" idx="5"/>
          </p:nvPr>
        </p:nvSpPr>
        <p:spPr>
          <a:xfrm>
            <a:off x="576675" y="1962587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title" idx="8"/>
          </p:nvPr>
        </p:nvSpPr>
        <p:spPr>
          <a:xfrm>
            <a:off x="3185375" y="1962587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7" name="Google Shape;317;p35"/>
          <p:cNvSpPr txBox="1">
            <a:spLocks noGrp="1"/>
          </p:cNvSpPr>
          <p:nvPr>
            <p:ph type="subTitle" idx="13"/>
          </p:nvPr>
        </p:nvSpPr>
        <p:spPr>
          <a:xfrm>
            <a:off x="5705425" y="2748811"/>
            <a:ext cx="2305500" cy="707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Các cải thiện và tính năng trong tương lai</a:t>
            </a:r>
            <a:endParaRPr dirty="0"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15"/>
          </p:nvPr>
        </p:nvSpPr>
        <p:spPr>
          <a:xfrm>
            <a:off x="5794075" y="1962587"/>
            <a:ext cx="36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16"/>
          </p:nvPr>
        </p:nvSpPr>
        <p:spPr>
          <a:xfrm>
            <a:off x="445775" y="2491712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Giới</a:t>
            </a:r>
            <a:r>
              <a:rPr lang="en-US" dirty="0" smtClean="0"/>
              <a:t> </a:t>
            </a:r>
            <a:r>
              <a:rPr lang="en-US" dirty="0" err="1" smtClean="0"/>
              <a:t>thiệu</a:t>
            </a:r>
            <a:endParaRPr dirty="0"/>
          </a:p>
        </p:txBody>
      </p:sp>
      <p:sp>
        <p:nvSpPr>
          <p:cNvPr id="322" name="Google Shape;322;p35"/>
          <p:cNvSpPr txBox="1">
            <a:spLocks noGrp="1"/>
          </p:cNvSpPr>
          <p:nvPr>
            <p:ph type="subTitle" idx="19"/>
          </p:nvPr>
        </p:nvSpPr>
        <p:spPr>
          <a:xfrm>
            <a:off x="3075600" y="2491712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</a:t>
            </a:r>
            <a:r>
              <a:rPr lang="en" dirty="0" smtClean="0"/>
              <a:t>hó khăn</a:t>
            </a:r>
            <a:endParaRPr dirty="0"/>
          </a:p>
        </p:txBody>
      </p:sp>
      <p:sp>
        <p:nvSpPr>
          <p:cNvPr id="324" name="Google Shape;324;p35"/>
          <p:cNvSpPr txBox="1">
            <a:spLocks noGrp="1"/>
          </p:cNvSpPr>
          <p:nvPr>
            <p:ph type="subTitle" idx="21"/>
          </p:nvPr>
        </p:nvSpPr>
        <p:spPr>
          <a:xfrm>
            <a:off x="5705425" y="2491712"/>
            <a:ext cx="2305500" cy="3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Phát triển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>
            <a:spLocks noGrp="1"/>
          </p:cNvSpPr>
          <p:nvPr>
            <p:ph type="title"/>
          </p:nvPr>
        </p:nvSpPr>
        <p:spPr>
          <a:xfrm>
            <a:off x="1216475" y="197715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GIỚI THIỆU</a:t>
            </a:r>
            <a:endParaRPr lang="en-US" dirty="0"/>
          </a:p>
        </p:txBody>
      </p:sp>
      <p:sp>
        <p:nvSpPr>
          <p:cNvPr id="330" name="Google Shape;330;p36"/>
          <p:cNvSpPr txBox="1">
            <a:spLocks noGrp="1"/>
          </p:cNvSpPr>
          <p:nvPr>
            <p:ph type="subTitle" idx="1"/>
          </p:nvPr>
        </p:nvSpPr>
        <p:spPr>
          <a:xfrm>
            <a:off x="1216475" y="2730750"/>
            <a:ext cx="50676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game</a:t>
            </a:r>
          </a:p>
        </p:txBody>
      </p:sp>
      <p:sp>
        <p:nvSpPr>
          <p:cNvPr id="331" name="Google Shape;331;p36"/>
          <p:cNvSpPr txBox="1">
            <a:spLocks noGrp="1"/>
          </p:cNvSpPr>
          <p:nvPr>
            <p:ph type="title" idx="2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GIỚI THIỆU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2800" y="1736553"/>
            <a:ext cx="3772800" cy="2736300"/>
          </a:xfrm>
        </p:spPr>
        <p:txBody>
          <a:bodyPr/>
          <a:lstStyle/>
          <a:p>
            <a:pPr marL="139700" lvl="0" indent="0" algn="just">
              <a:lnSpc>
                <a:spcPct val="150000"/>
              </a:lnSpc>
              <a:buNone/>
            </a:pPr>
            <a:r>
              <a:rPr lang="vi-VN" dirty="0"/>
              <a:t>Người chơi điều khiển </a:t>
            </a:r>
            <a:r>
              <a:rPr lang="vi-VN" dirty="0" smtClean="0"/>
              <a:t>nhóm</a:t>
            </a:r>
            <a:r>
              <a:rPr lang="en-US" dirty="0" smtClean="0"/>
              <a:t> </a:t>
            </a:r>
            <a:r>
              <a:rPr lang="vi-VN" dirty="0" smtClean="0"/>
              <a:t>nhân </a:t>
            </a:r>
            <a:r>
              <a:rPr lang="vi-VN" dirty="0"/>
              <a:t>vật </a:t>
            </a:r>
            <a:r>
              <a:rPr lang="vi-VN" dirty="0" smtClean="0"/>
              <a:t>chính</a:t>
            </a:r>
            <a:r>
              <a:rPr lang="en-US" dirty="0" smtClean="0"/>
              <a:t>,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hợp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khả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đặc</a:t>
            </a:r>
            <a:r>
              <a:rPr lang="en-US" dirty="0" smtClean="0"/>
              <a:t> </a:t>
            </a:r>
            <a:r>
              <a:rPr lang="en-US" dirty="0" err="1" smtClean="0"/>
              <a:t>biệt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mỗi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vật</a:t>
            </a:r>
            <a:r>
              <a:rPr lang="en-US" dirty="0" smtClean="0"/>
              <a:t> </a:t>
            </a:r>
            <a:r>
              <a:rPr lang="en-US" dirty="0" err="1" smtClean="0"/>
              <a:t>để</a:t>
            </a:r>
            <a:r>
              <a:rPr lang="vi-VN" dirty="0" smtClean="0"/>
              <a:t> </a:t>
            </a:r>
            <a:r>
              <a:rPr lang="vi-VN" dirty="0"/>
              <a:t>thu thập đủ </a:t>
            </a:r>
            <a:r>
              <a:rPr lang="en-US" dirty="0" smtClean="0"/>
              <a:t>4</a:t>
            </a:r>
            <a:r>
              <a:rPr lang="vi-VN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vật</a:t>
            </a:r>
            <a:r>
              <a:rPr lang="vi-VN" dirty="0" smtClean="0"/>
              <a:t>, </a:t>
            </a:r>
            <a:r>
              <a:rPr lang="vi-VN" dirty="0"/>
              <a:t>từ đó mở khóa cánh cửa dẫn đến boss cuối cùng và đánh bại nó</a:t>
            </a:r>
            <a:r>
              <a:rPr lang="vi-VN" dirty="0" smtClean="0"/>
              <a:t>.</a:t>
            </a:r>
            <a:endParaRPr lang="vi-VN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720000" y="1736553"/>
            <a:ext cx="3161438" cy="2736300"/>
          </a:xfrm>
        </p:spPr>
        <p:txBody>
          <a:bodyPr/>
          <a:lstStyle/>
          <a:p>
            <a:pPr marL="139700" lvl="0" indent="0" algn="just">
              <a:lnSpc>
                <a:spcPct val="150000"/>
              </a:lnSpc>
              <a:buNone/>
            </a:pPr>
            <a:r>
              <a:rPr lang="vi-VN" b="1" dirty="0"/>
              <a:t>The Heroes’ Journey </a:t>
            </a:r>
            <a:r>
              <a:rPr lang="vi-VN" dirty="0"/>
              <a:t>là một game thuộc thể loại đi cảnh (platformer) 2D kết hợp hành động và phiêu lưu.</a:t>
            </a:r>
          </a:p>
          <a:p>
            <a:pPr marL="139700" indent="0" algn="just">
              <a:buNone/>
            </a:pP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20000" y="1451250"/>
            <a:ext cx="3161438" cy="361500"/>
          </a:xfrm>
        </p:spPr>
        <p:txBody>
          <a:bodyPr/>
          <a:lstStyle/>
          <a:p>
            <a:pPr lvl="0"/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 smtClean="0"/>
              <a:t>loại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pPr marL="0" lvl="0" indent="0"/>
            <a:r>
              <a:rPr lang="vi-VN" dirty="0"/>
              <a:t>Mục </a:t>
            </a:r>
            <a:r>
              <a:rPr lang="vi-VN" dirty="0" smtClean="0"/>
              <a:t>tiê</a:t>
            </a:r>
            <a:r>
              <a:rPr lang="en-US" dirty="0" smtClean="0"/>
              <a:t>u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257908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y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>
            <a:spLocks noGrp="1"/>
          </p:cNvSpPr>
          <p:nvPr>
            <p:ph type="title"/>
          </p:nvPr>
        </p:nvSpPr>
        <p:spPr>
          <a:xfrm>
            <a:off x="1216475" y="197715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KHÓ KHĂN</a:t>
            </a:r>
            <a:endParaRPr lang="en-US" dirty="0"/>
          </a:p>
        </p:txBody>
      </p:sp>
      <p:sp>
        <p:nvSpPr>
          <p:cNvPr id="330" name="Google Shape;330;p36"/>
          <p:cNvSpPr txBox="1">
            <a:spLocks noGrp="1"/>
          </p:cNvSpPr>
          <p:nvPr>
            <p:ph type="subTitle" idx="1"/>
          </p:nvPr>
        </p:nvSpPr>
        <p:spPr>
          <a:xfrm>
            <a:off x="1216475" y="2730750"/>
            <a:ext cx="50676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khăn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endParaRPr lang="en-US" dirty="0"/>
          </a:p>
        </p:txBody>
      </p:sp>
      <p:sp>
        <p:nvSpPr>
          <p:cNvPr id="331" name="Google Shape;331;p36"/>
          <p:cNvSpPr txBox="1">
            <a:spLocks noGrp="1"/>
          </p:cNvSpPr>
          <p:nvPr>
            <p:ph type="title" idx="2"/>
          </p:nvPr>
        </p:nvSpPr>
        <p:spPr>
          <a:xfrm>
            <a:off x="720000" y="533550"/>
            <a:ext cx="82440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051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KHÓ KHĂN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720000" y="1736553"/>
            <a:ext cx="7704000" cy="27363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Ban </a:t>
            </a:r>
            <a:r>
              <a:rPr lang="en-US" dirty="0" err="1" smtClean="0"/>
              <a:t>đầu</a:t>
            </a:r>
            <a:r>
              <a:rPr lang="en-US" dirty="0" smtClean="0"/>
              <a:t> player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/>
              <a:t>control </a:t>
            </a:r>
            <a:r>
              <a:rPr lang="en-US" dirty="0" err="1" smtClean="0"/>
              <a:t>bằng</a:t>
            </a:r>
            <a:r>
              <a:rPr lang="en-US" dirty="0" smtClean="0"/>
              <a:t> </a:t>
            </a:r>
            <a:r>
              <a:rPr lang="en-US" dirty="0" err="1"/>
              <a:t>bàn</a:t>
            </a:r>
            <a:r>
              <a:rPr lang="en-US" dirty="0"/>
              <a:t> </a:t>
            </a:r>
            <a:r>
              <a:rPr lang="en-US" dirty="0" err="1" smtClean="0"/>
              <a:t>phím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K</a:t>
            </a:r>
            <a:r>
              <a:rPr lang="vi-VN" dirty="0" smtClean="0"/>
              <a:t>hi </a:t>
            </a:r>
            <a:r>
              <a:rPr lang="vi-VN" dirty="0"/>
              <a:t>chuyển sang </a:t>
            </a:r>
            <a:r>
              <a:rPr lang="vi-VN" dirty="0" smtClean="0"/>
              <a:t>button</a:t>
            </a:r>
            <a:r>
              <a:rPr lang="en-US" dirty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bị</a:t>
            </a:r>
            <a:r>
              <a:rPr lang="vi-VN" dirty="0" smtClean="0"/>
              <a:t> </a:t>
            </a:r>
            <a:r>
              <a:rPr lang="en-US" dirty="0" err="1" smtClean="0"/>
              <a:t>mất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vi-VN" dirty="0" smtClean="0"/>
              <a:t> </a:t>
            </a:r>
            <a:r>
              <a:rPr lang="vi-VN" dirty="0"/>
              <a:t>như</a:t>
            </a:r>
            <a:r>
              <a:rPr lang="vi-VN" dirty="0" smtClean="0"/>
              <a:t>:</a:t>
            </a:r>
            <a:endParaRPr lang="en-US" dirty="0" smtClean="0"/>
          </a:p>
          <a:p>
            <a:pPr lvl="1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 smtClean="0"/>
              <a:t>K</a:t>
            </a:r>
            <a:r>
              <a:rPr lang="vi-VN" sz="1400" dirty="0" smtClean="0"/>
              <a:t>hông</a:t>
            </a:r>
            <a:r>
              <a:rPr lang="en-US" sz="1400" dirty="0" smtClean="0"/>
              <a:t> </a:t>
            </a:r>
            <a:r>
              <a:rPr lang="en-US" sz="1400" dirty="0" err="1" smtClean="0"/>
              <a:t>thể</a:t>
            </a:r>
            <a:r>
              <a:rPr lang="vi-VN" sz="1400" dirty="0" smtClean="0"/>
              <a:t> </a:t>
            </a:r>
            <a:r>
              <a:rPr lang="vi-VN" sz="1400" dirty="0"/>
              <a:t>nhảy cao hơn nếu giữ button lâu </a:t>
            </a:r>
            <a:r>
              <a:rPr lang="vi-VN" sz="1400" dirty="0" smtClean="0"/>
              <a:t>hơn</a:t>
            </a:r>
            <a:r>
              <a:rPr lang="en-US" sz="1400" dirty="0" smtClean="0"/>
              <a:t>.</a:t>
            </a:r>
          </a:p>
          <a:p>
            <a:pPr lvl="1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 err="1" smtClean="0"/>
              <a:t>Không</a:t>
            </a:r>
            <a:r>
              <a:rPr lang="en-US" sz="1400" dirty="0" smtClean="0"/>
              <a:t> </a:t>
            </a:r>
            <a:r>
              <a:rPr lang="en-US" sz="1400" dirty="0" err="1" smtClean="0"/>
              <a:t>thể</a:t>
            </a:r>
            <a:r>
              <a:rPr lang="en-US" sz="1400" dirty="0" smtClean="0"/>
              <a:t> </a:t>
            </a:r>
            <a:r>
              <a:rPr lang="en-US" sz="1400" dirty="0" err="1" smtClean="0"/>
              <a:t>nhảy</a:t>
            </a:r>
            <a:r>
              <a:rPr lang="en-US" sz="1400" dirty="0" smtClean="0"/>
              <a:t> </a:t>
            </a:r>
            <a:r>
              <a:rPr lang="en-US" sz="1400" dirty="0" err="1" smtClean="0"/>
              <a:t>khi</a:t>
            </a:r>
            <a:r>
              <a:rPr lang="en-US" sz="1400" dirty="0" smtClean="0"/>
              <a:t> </a:t>
            </a:r>
            <a:r>
              <a:rPr lang="en-US" sz="1400" dirty="0" err="1" smtClean="0"/>
              <a:t>đang</a:t>
            </a:r>
            <a:r>
              <a:rPr lang="en-US" sz="1400" dirty="0" smtClean="0"/>
              <a:t> </a:t>
            </a:r>
            <a:r>
              <a:rPr lang="en-US" sz="1400" dirty="0" err="1" smtClean="0"/>
              <a:t>bám</a:t>
            </a:r>
            <a:r>
              <a:rPr lang="en-US" sz="1400" dirty="0" smtClean="0"/>
              <a:t> </a:t>
            </a:r>
            <a:r>
              <a:rPr lang="en-US" sz="1400" dirty="0" err="1" smtClean="0"/>
              <a:t>vào</a:t>
            </a:r>
            <a:r>
              <a:rPr lang="en-US" sz="1400" dirty="0" smtClean="0"/>
              <a:t> </a:t>
            </a:r>
            <a:r>
              <a:rPr lang="en-US" sz="1400" dirty="0" err="1" smtClean="0"/>
              <a:t>tường</a:t>
            </a:r>
            <a:r>
              <a:rPr lang="en-US" sz="1400" dirty="0" smtClean="0"/>
              <a:t>.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thay</a:t>
            </a:r>
            <a:r>
              <a:rPr lang="en-US" dirty="0" smtClean="0"/>
              <a:t> </a:t>
            </a:r>
            <a:r>
              <a:rPr lang="en-US" dirty="0" err="1"/>
              <a:t>đổi</a:t>
            </a:r>
            <a:r>
              <a:rPr lang="vi-VN" dirty="0"/>
              <a:t> lại </a:t>
            </a:r>
            <a:r>
              <a:rPr lang="en-US" dirty="0" smtClean="0"/>
              <a:t>code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khắc</a:t>
            </a:r>
            <a:r>
              <a:rPr lang="en-US" dirty="0" smtClean="0"/>
              <a:t> </a:t>
            </a:r>
            <a:r>
              <a:rPr lang="en-US" dirty="0" err="1" smtClean="0"/>
              <a:t>phục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20000" y="1451250"/>
            <a:ext cx="7704000" cy="361500"/>
          </a:xfrm>
        </p:spPr>
        <p:txBody>
          <a:bodyPr/>
          <a:lstStyle/>
          <a:p>
            <a:pPr marL="596900" indent="-457200">
              <a:buSzPct val="100000"/>
              <a:buFont typeface="+mj-lt"/>
              <a:buAutoNum type="arabicPeriod"/>
            </a:pPr>
            <a:r>
              <a:rPr lang="en-US" dirty="0" smtClean="0"/>
              <a:t>Player’s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77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legant Black &amp; White Thesis Defense by Slidesgo">
  <a:themeElements>
    <a:clrScheme name="Simple Light">
      <a:dk1>
        <a:srgbClr val="333333"/>
      </a:dk1>
      <a:lt1>
        <a:srgbClr val="FDFDFD"/>
      </a:lt1>
      <a:dk2>
        <a:srgbClr val="E8E7E7"/>
      </a:dk2>
      <a:lt2>
        <a:srgbClr val="B2B2B2"/>
      </a:lt2>
      <a:accent1>
        <a:srgbClr val="77777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585</Words>
  <Application>Microsoft Office PowerPoint</Application>
  <PresentationFormat>On-screen Show (16:9)</PresentationFormat>
  <Paragraphs>80</Paragraphs>
  <Slides>18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Courier New</vt:lpstr>
      <vt:lpstr>Figtree Black</vt:lpstr>
      <vt:lpstr>Hanken Grotesk</vt:lpstr>
      <vt:lpstr>Elegant Black &amp; White Thesis Defense by Slidesgo</vt:lpstr>
      <vt:lpstr>BÁO CÁO SẢN PHẨM GAME CUỐI KHÓA GEN 2</vt:lpstr>
      <vt:lpstr>THE HEROES’ JOURNEY</vt:lpstr>
      <vt:lpstr>QR VÀ LINK ĐẾN FILE APK (ANDROID)</vt:lpstr>
      <vt:lpstr>NỘI DUNG</vt:lpstr>
      <vt:lpstr>GIỚI THIỆU</vt:lpstr>
      <vt:lpstr>GIỚI THIỆU</vt:lpstr>
      <vt:lpstr>PowerPoint Presentation</vt:lpstr>
      <vt:lpstr>KHÓ KHĂN</vt:lpstr>
      <vt:lpstr>KHÓ KHĂN</vt:lpstr>
      <vt:lpstr>KHÓ KHĂN</vt:lpstr>
      <vt:lpstr>KHÓ KHĂN</vt:lpstr>
      <vt:lpstr>KHÓ KHĂN</vt:lpstr>
      <vt:lpstr>KHÓ KHĂN</vt:lpstr>
      <vt:lpstr>PHÁT TRIỂN</vt:lpstr>
      <vt:lpstr>PHÁT TRIỂN</vt:lpstr>
      <vt:lpstr>HỎI VÀ ĐÁP</vt:lpstr>
      <vt:lpstr>QR VÀ LINK ĐẾN FORM FEEDBACK</vt:lpstr>
      <vt:lpstr>CẢM ƠN MỌI NGƯỜI VÌ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SẢN PHẨM GAME CUỐI KHÓA GEN 2</dc:title>
  <cp:lastModifiedBy>Quynh</cp:lastModifiedBy>
  <cp:revision>73</cp:revision>
  <dcterms:modified xsi:type="dcterms:W3CDTF">2024-02-24T06:35:23Z</dcterms:modified>
</cp:coreProperties>
</file>